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2A1"/>
    <a:srgbClr val="437399"/>
    <a:srgbClr val="2E5A97"/>
    <a:srgbClr val="31475E"/>
    <a:srgbClr val="C8E3F8"/>
    <a:srgbClr val="203864"/>
    <a:srgbClr val="00BAEC"/>
    <a:srgbClr val="2F5597"/>
    <a:srgbClr val="00CEFF"/>
    <a:srgbClr val="008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1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4.svg"/><Relationship Id="rId15" Type="http://schemas.openxmlformats.org/officeDocument/2006/relationships/image" Target="../media/image88.png"/><Relationship Id="rId10" Type="http://schemas.openxmlformats.org/officeDocument/2006/relationships/image" Target="../media/image79.svg"/><Relationship Id="rId4" Type="http://schemas.openxmlformats.org/officeDocument/2006/relationships/image" Target="../media/image8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79.sv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79.sv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sv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0.png"/><Relationship Id="rId26" Type="http://schemas.openxmlformats.org/officeDocument/2006/relationships/image" Target="../media/image93.png"/><Relationship Id="rId3" Type="http://schemas.openxmlformats.org/officeDocument/2006/relationships/image" Target="../media/image61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84.sv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20" Type="http://schemas.openxmlformats.org/officeDocument/2006/relationships/image" Target="../media/image90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79.svg"/><Relationship Id="rId23" Type="http://schemas.openxmlformats.org/officeDocument/2006/relationships/image" Target="../media/image92.png"/><Relationship Id="rId28" Type="http://schemas.openxmlformats.org/officeDocument/2006/relationships/image" Target="../media/image95.svg"/><Relationship Id="rId10" Type="http://schemas.openxmlformats.org/officeDocument/2006/relationships/image" Target="../media/image68.svg"/><Relationship Id="rId19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8.png"/><Relationship Id="rId22" Type="http://schemas.openxmlformats.org/officeDocument/2006/relationships/image" Target="../media/image91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26" Type="http://schemas.openxmlformats.org/officeDocument/2006/relationships/image" Target="../media/image84.svg"/><Relationship Id="rId3" Type="http://schemas.openxmlformats.org/officeDocument/2006/relationships/image" Target="../media/image60.png"/><Relationship Id="rId21" Type="http://schemas.openxmlformats.org/officeDocument/2006/relationships/image" Target="../media/image90.svg"/><Relationship Id="rId7" Type="http://schemas.openxmlformats.org/officeDocument/2006/relationships/image" Target="../media/image64.svg"/><Relationship Id="rId12" Type="http://schemas.openxmlformats.org/officeDocument/2006/relationships/image" Target="../media/image72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81.png"/><Relationship Id="rId16" Type="http://schemas.openxmlformats.org/officeDocument/2006/relationships/image" Target="../media/image79.svg"/><Relationship Id="rId20" Type="http://schemas.openxmlformats.org/officeDocument/2006/relationships/image" Target="../media/image89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23" Type="http://schemas.openxmlformats.org/officeDocument/2006/relationships/image" Target="../media/image91.png"/><Relationship Id="rId28" Type="http://schemas.openxmlformats.org/officeDocument/2006/relationships/image" Target="../media/image94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8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9.svg"/><Relationship Id="rId18" Type="http://schemas.openxmlformats.org/officeDocument/2006/relationships/image" Target="../media/image90.svg"/><Relationship Id="rId3" Type="http://schemas.openxmlformats.org/officeDocument/2006/relationships/image" Target="../media/image61.png"/><Relationship Id="rId21" Type="http://schemas.openxmlformats.org/officeDocument/2006/relationships/image" Target="../media/image9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96.png"/><Relationship Id="rId10" Type="http://schemas.openxmlformats.org/officeDocument/2006/relationships/image" Target="../media/image68.svg"/><Relationship Id="rId19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9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4.svg"/><Relationship Id="rId3" Type="http://schemas.openxmlformats.org/officeDocument/2006/relationships/image" Target="../media/image30.png"/><Relationship Id="rId7" Type="http://schemas.openxmlformats.org/officeDocument/2006/relationships/image" Target="../media/image120.sv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2.sv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66.sv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8.png"/><Relationship Id="rId5" Type="http://schemas.openxmlformats.org/officeDocument/2006/relationships/image" Target="../media/image65.png"/><Relationship Id="rId10" Type="http://schemas.openxmlformats.org/officeDocument/2006/relationships/image" Target="../media/image127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7.png"/><Relationship Id="rId5" Type="http://schemas.openxmlformats.org/officeDocument/2006/relationships/image" Target="../media/image65.png"/><Relationship Id="rId10" Type="http://schemas.openxmlformats.org/officeDocument/2006/relationships/image" Target="../media/image129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9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microsoft.com/office/2007/relationships/hdphoto" Target="../media/hdphoto2.wdp"/><Relationship Id="rId17" Type="http://schemas.openxmlformats.org/officeDocument/2006/relationships/image" Target="../media/image146.png"/><Relationship Id="rId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1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svg"/><Relationship Id="rId5" Type="http://schemas.openxmlformats.org/officeDocument/2006/relationships/image" Target="../media/image5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1992</Words>
  <Application>Microsoft Office PowerPoint</Application>
  <PresentationFormat>Widescreen</PresentationFormat>
  <Paragraphs>1095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Helvetica Neue</vt:lpstr>
      <vt:lpstr>Meiryo UI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203</cp:revision>
  <dcterms:created xsi:type="dcterms:W3CDTF">2020-07-15T20:01:48Z</dcterms:created>
  <dcterms:modified xsi:type="dcterms:W3CDTF">2020-08-29T17:14:46Z</dcterms:modified>
</cp:coreProperties>
</file>